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36172" y="1567639"/>
            <a:ext cx="8153400" cy="3416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AE" altLang="en-US" sz="36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</a:t>
            </a:r>
            <a:r>
              <a:rPr kumimoji="0" lang="ar-AE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إعلاميون يبحثون عن تجربة تمثي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24" y="1055716"/>
            <a:ext cx="5716385" cy="526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982692" y="3130049"/>
            <a:ext cx="474604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AE" sz="2400" b="1" dirty="0">
                <a:ln w="0"/>
              </a:rPr>
              <a:t>مشهد تمثيلي </a:t>
            </a:r>
            <a:endParaRPr lang="ar-AE" sz="2400" b="1" dirty="0" smtClean="0">
              <a:ln w="0"/>
            </a:endParaRPr>
          </a:p>
          <a:p>
            <a:pPr algn="ctr" rtl="1"/>
            <a:r>
              <a:rPr lang="ar-AE" sz="2400" b="1" dirty="0" smtClean="0">
                <a:ln w="0"/>
              </a:rPr>
              <a:t>( </a:t>
            </a:r>
            <a:r>
              <a:rPr lang="ar-AE" sz="2400" b="1" dirty="0">
                <a:ln w="0"/>
              </a:rPr>
              <a:t>يمثل الطالب بانه اصبع ييده مجروحه ليقوم طالب اخر باحضار حقيبة الاسعافات الاولية و تعقيم مكان الجرح والصق لاصق الجروح عليه بطريقة صحيحه وامنة)</a:t>
            </a:r>
            <a:endParaRPr lang="en-US" sz="2400" b="1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8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8</cp:revision>
  <dcterms:created xsi:type="dcterms:W3CDTF">2023-06-12T08:37:42Z</dcterms:created>
  <dcterms:modified xsi:type="dcterms:W3CDTF">2023-09-14T08:58:49Z</dcterms:modified>
</cp:coreProperties>
</file>